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9" r:id="rId3"/>
    <p:sldId id="261" r:id="rId4"/>
    <p:sldId id="262" r:id="rId5"/>
    <p:sldId id="263" r:id="rId6"/>
    <p:sldId id="265" r:id="rId7"/>
    <p:sldId id="266" r:id="rId8"/>
    <p:sldId id="268" r:id="rId9"/>
    <p:sldId id="267" r:id="rId10"/>
  </p:sldIdLst>
  <p:sldSz cx="9144000" cy="5143500" type="screen16x9"/>
  <p:notesSz cx="6858000" cy="9144000"/>
  <p:embeddedFontLst>
    <p:embeddedFont>
      <p:font typeface="Work Sans" panose="020B0604020202020204" charset="0"/>
      <p:regular r:id="rId12"/>
      <p:bold r:id="rId13"/>
    </p:embeddedFont>
    <p:embeddedFont>
      <p:font typeface="Work Sans Light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81705E-325A-40A6-A6B0-5A95215BB575}">
  <a:tblStyle styleId="{CB81705E-325A-40A6-A6B0-5A95215BB5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6503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578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3573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019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0910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1585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▪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●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Machine Learning 101</a:t>
            </a:r>
            <a:endParaRPr dirty="0"/>
          </a:p>
        </p:txBody>
      </p:sp>
      <p:grpSp>
        <p:nvGrpSpPr>
          <p:cNvPr id="59" name="Google Shape;59;p12"/>
          <p:cNvGrpSpPr/>
          <p:nvPr/>
        </p:nvGrpSpPr>
        <p:grpSpPr>
          <a:xfrm>
            <a:off x="6867248" y="652997"/>
            <a:ext cx="1580904" cy="1684493"/>
            <a:chOff x="5970800" y="1619250"/>
            <a:chExt cx="428650" cy="456725"/>
          </a:xfrm>
        </p:grpSpPr>
        <p:sp>
          <p:nvSpPr>
            <p:cNvPr id="60" name="Google Shape;60;p12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2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1012800" y="967298"/>
            <a:ext cx="4950000" cy="672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Regresión</a:t>
            </a:r>
            <a:r>
              <a:rPr lang="en-US" dirty="0"/>
              <a:t> Lineal</a:t>
            </a:r>
            <a:endParaRPr dirty="0"/>
          </a:p>
        </p:txBody>
      </p:sp>
      <p:sp>
        <p:nvSpPr>
          <p:cNvPr id="93" name="Google Shape;93;p15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2</a:t>
            </a:r>
            <a:r>
              <a:rPr lang="en" sz="96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6EEF90-CA29-46D6-A08A-AAEC05FE9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00" y="1937609"/>
            <a:ext cx="3182682" cy="210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6261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Regresión</a:t>
            </a:r>
            <a:r>
              <a:rPr lang="en-US" dirty="0"/>
              <a:t> Lineal</a:t>
            </a:r>
            <a:endParaRPr dirty="0"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69150" y="1473784"/>
            <a:ext cx="3918003" cy="2452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MX" dirty="0"/>
              <a:t>Ejemplo: Construir un modelo de regresión lineal con dos puntos.</a:t>
            </a:r>
          </a:p>
          <a:p>
            <a:pPr algn="just"/>
            <a:r>
              <a:rPr lang="es-MX" dirty="0"/>
              <a:t>Modelo que prediga la estatura de un hijo a partir de la de su padre</a:t>
            </a:r>
          </a:p>
          <a:p>
            <a:pPr marL="101600" lvl="0" indent="0" algn="just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DAE0E87-5EC0-4F4D-894E-FAF04A168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551" y="1473784"/>
            <a:ext cx="3481319" cy="26221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6261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Regresión</a:t>
            </a:r>
            <a:r>
              <a:rPr lang="en-US" dirty="0"/>
              <a:t> Lineal</a:t>
            </a:r>
            <a:endParaRPr dirty="0"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69150" y="1473784"/>
            <a:ext cx="3918003" cy="2452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MX" dirty="0"/>
              <a:t>Lo único que debemos hacer al construir un modelo de regresión lineal es trazar la línea que más se acerque a todos los puntos de nuestro plano.</a:t>
            </a:r>
          </a:p>
          <a:p>
            <a:pPr marL="101600" lvl="0" indent="0" algn="just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DAE0E87-5EC0-4F4D-894E-FAF04A168B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01035" y="1473784"/>
            <a:ext cx="3432350" cy="262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844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6261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Regresión</a:t>
            </a:r>
            <a:r>
              <a:rPr lang="en-US" dirty="0"/>
              <a:t> Lineal</a:t>
            </a:r>
            <a:endParaRPr dirty="0"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69150" y="1473784"/>
            <a:ext cx="3918003" cy="2452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MX" dirty="0"/>
              <a:t>¿Qué debemos hacer si tenemos más de dos puntos en nuestro plano cartesiano?</a:t>
            </a:r>
          </a:p>
          <a:p>
            <a:pPr marL="101600" lvl="0" indent="0" algn="just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DAE0E87-5EC0-4F4D-894E-FAF04A168B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76551" y="1530783"/>
            <a:ext cx="3481319" cy="250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045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6261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Regresión</a:t>
            </a:r>
            <a:r>
              <a:rPr lang="en-US" dirty="0"/>
              <a:t> Lineal</a:t>
            </a:r>
            <a:endParaRPr dirty="0"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69150" y="1473784"/>
            <a:ext cx="4059197" cy="2452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MX" dirty="0"/>
              <a:t>Nuestro objetivo con la regresión lineal es minimizar la distancia vertical entre todos los puntos en el plano cartesiano y nuestra línea.</a:t>
            </a:r>
          </a:p>
          <a:p>
            <a:pPr algn="just"/>
            <a:r>
              <a:rPr lang="es-MX" dirty="0"/>
              <a:t>De esta manera determinamos el mejor modelo de regresión lineal.</a:t>
            </a:r>
          </a:p>
          <a:p>
            <a:pPr marL="101600" lvl="0" indent="0" algn="just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DAE0E87-5EC0-4F4D-894E-FAF04A168B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76551" y="1557310"/>
            <a:ext cx="3481319" cy="245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426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6261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Regresión</a:t>
            </a:r>
            <a:r>
              <a:rPr lang="en-US" dirty="0"/>
              <a:t> Lineal</a:t>
            </a:r>
            <a:endParaRPr dirty="0"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69150" y="1345371"/>
            <a:ext cx="7290349" cy="2452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MX" dirty="0"/>
              <a:t>Regresión lineal de una variable</a:t>
            </a:r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marL="101600" lvl="0" indent="0" algn="just">
              <a:buNone/>
            </a:pPr>
            <a:r>
              <a:rPr lang="es-ES" dirty="0"/>
              <a:t>Donde:</a:t>
            </a:r>
          </a:p>
          <a:p>
            <a:pPr algn="just"/>
            <a:r>
              <a:rPr lang="es-ES" dirty="0"/>
              <a:t>y: variable explicada</a:t>
            </a:r>
          </a:p>
          <a:p>
            <a:pPr algn="just"/>
            <a:r>
              <a:rPr lang="es-ES" dirty="0"/>
              <a:t>x: variables explicativas</a:t>
            </a:r>
          </a:p>
          <a:p>
            <a:pPr algn="just"/>
            <a:r>
              <a:rPr lang="es-ES" dirty="0"/>
              <a:t>b: parámetro, mide la influencia que la variable explicativa tiene sobre la variable explicada.</a:t>
            </a:r>
          </a:p>
          <a:p>
            <a:pPr marL="101600" lvl="0" indent="0" algn="just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DCB24C1-8ECA-425E-9518-3DA80DD2F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435" y="1954367"/>
            <a:ext cx="2762810" cy="71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918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6261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Regresión</a:t>
            </a:r>
            <a:r>
              <a:rPr lang="en-US" dirty="0"/>
              <a:t> Lineal</a:t>
            </a:r>
            <a:endParaRPr dirty="0"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69150" y="1473784"/>
            <a:ext cx="3918003" cy="2452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MX" dirty="0"/>
              <a:t>¿Qué debemos hacer si tenemos más de una variable en nuestro modelo de regresión lineal?</a:t>
            </a:r>
          </a:p>
          <a:p>
            <a:pPr marL="101600" lvl="0" indent="0" algn="just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DAE0E87-5EC0-4F4D-894E-FAF04A168B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500701" y="1530783"/>
            <a:ext cx="2633019" cy="250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6261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Regresión</a:t>
            </a:r>
            <a:r>
              <a:rPr lang="en-US" dirty="0"/>
              <a:t> Lineal</a:t>
            </a:r>
            <a:endParaRPr dirty="0"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69150" y="1345371"/>
            <a:ext cx="7290349" cy="2452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MX" dirty="0"/>
              <a:t>Regresión lineal de </a:t>
            </a:r>
            <a:r>
              <a:rPr lang="es-MX" i="1" dirty="0"/>
              <a:t>p </a:t>
            </a:r>
            <a:r>
              <a:rPr lang="es-MX" dirty="0"/>
              <a:t>variables</a:t>
            </a:r>
          </a:p>
          <a:p>
            <a:pPr marL="101600" lvl="0" indent="0" algn="just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lang="es-MX" dirty="0"/>
          </a:p>
          <a:p>
            <a:pPr marL="101600" lvl="0" indent="0" algn="just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lang="en-US" dirty="0"/>
          </a:p>
          <a:p>
            <a:pPr marL="101600" lvl="0" indent="0" algn="just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dirty="0" err="1"/>
              <a:t>Donde</a:t>
            </a:r>
            <a:r>
              <a:rPr lang="en-US" dirty="0"/>
              <a:t>:</a:t>
            </a:r>
          </a:p>
          <a:p>
            <a:pPr algn="just"/>
            <a:r>
              <a:rPr lang="en-US" dirty="0" err="1"/>
              <a:t>Yt</a:t>
            </a:r>
            <a:r>
              <a:rPr lang="en-US" dirty="0"/>
              <a:t>: variable </a:t>
            </a:r>
            <a:r>
              <a:rPr lang="en-US" dirty="0" err="1"/>
              <a:t>explicada</a:t>
            </a:r>
            <a:endParaRPr lang="en-US" dirty="0"/>
          </a:p>
          <a:p>
            <a:pPr algn="just"/>
            <a:r>
              <a:rPr lang="en-US" dirty="0"/>
              <a:t>X1, X2, …, </a:t>
            </a:r>
            <a:r>
              <a:rPr lang="en-US" dirty="0" err="1"/>
              <a:t>Xp</a:t>
            </a:r>
            <a:r>
              <a:rPr lang="en-US" dirty="0"/>
              <a:t>: variables </a:t>
            </a:r>
            <a:r>
              <a:rPr lang="en-US" dirty="0" err="1"/>
              <a:t>explicativas</a:t>
            </a:r>
            <a:endParaRPr lang="en-US" dirty="0"/>
          </a:p>
          <a:p>
            <a:pPr algn="just"/>
            <a:r>
              <a:rPr lang="en-US" dirty="0"/>
              <a:t>B0, B1, …, Bp: </a:t>
            </a:r>
            <a:r>
              <a:rPr lang="en-US" dirty="0" err="1"/>
              <a:t>parámetros</a:t>
            </a:r>
            <a:r>
              <a:rPr lang="en-US" dirty="0"/>
              <a:t>, </a:t>
            </a:r>
            <a:r>
              <a:rPr lang="en-US" dirty="0" err="1"/>
              <a:t>miden</a:t>
            </a:r>
            <a:r>
              <a:rPr lang="en-US" dirty="0"/>
              <a:t> la </a:t>
            </a:r>
            <a:r>
              <a:rPr lang="en-US" dirty="0" err="1"/>
              <a:t>influencia</a:t>
            </a:r>
            <a:r>
              <a:rPr lang="en-US" dirty="0"/>
              <a:t> que las variables </a:t>
            </a:r>
            <a:r>
              <a:rPr lang="en-US" dirty="0" err="1"/>
              <a:t>explicativas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la variable </a:t>
            </a:r>
            <a:r>
              <a:rPr lang="en-US" dirty="0" err="1"/>
              <a:t>explicada</a:t>
            </a: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B49C651-7D77-4C6F-833D-C0F291489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00" y="2012562"/>
            <a:ext cx="470535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36595"/>
      </p:ext>
    </p:extLst>
  </p:cSld>
  <p:clrMapOvr>
    <a:masterClrMapping/>
  </p:clrMapOvr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222</Words>
  <Application>Microsoft Office PowerPoint</Application>
  <PresentationFormat>Presentación en pantalla (16:9)</PresentationFormat>
  <Paragraphs>38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Work Sans</vt:lpstr>
      <vt:lpstr>Arial</vt:lpstr>
      <vt:lpstr>Work Sans Light</vt:lpstr>
      <vt:lpstr>Jacquenetta template</vt:lpstr>
      <vt:lpstr>Machine Learning 101</vt:lpstr>
      <vt:lpstr>Regresión Lineal</vt:lpstr>
      <vt:lpstr>Regresión Lineal</vt:lpstr>
      <vt:lpstr>Regresión Lineal</vt:lpstr>
      <vt:lpstr>Regresión Lineal</vt:lpstr>
      <vt:lpstr>Regresión Lineal</vt:lpstr>
      <vt:lpstr>Regresión Lineal</vt:lpstr>
      <vt:lpstr>Regresión Lineal</vt:lpstr>
      <vt:lpstr>Regresión Lineal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Alejandro Zamora</dc:creator>
  <cp:lastModifiedBy>Alejandro Zamora</cp:lastModifiedBy>
  <cp:revision>9</cp:revision>
  <dcterms:modified xsi:type="dcterms:W3CDTF">2020-02-08T01:37:25Z</dcterms:modified>
</cp:coreProperties>
</file>